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4" r:id="rId4"/>
    <p:sldId id="257" r:id="rId5"/>
    <p:sldId id="258" r:id="rId6"/>
    <p:sldId id="259" r:id="rId7"/>
    <p:sldId id="260" r:id="rId8"/>
    <p:sldId id="261" r:id="rId9"/>
    <p:sldId id="263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4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6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5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1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8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5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4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07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6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1454-ABEA-4B82-A31F-7C11F91DD9BA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36A8-F5B0-4359-A1D7-55300143A3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5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teacherspayteachers.com/Product/All-about-Me-Templates-Back-to-School-7754320" TargetMode="External"/><Relationship Id="rId7" Type="http://schemas.openxmlformats.org/officeDocument/2006/relationships/hyperlink" Target="https://www.teacherspayteachers.com/Product/Would-you-Rather-Back-to-School-PowerPoint-Game-580440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teacherspayteachers.com/Product/Classroom-Language-Flashcards-Routines-English-Back-to-School-5756945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Store/The-Resourceful-English-Teacher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AEB897B-EDF4-3682-988F-59911763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3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A8A391-852D-1F99-020A-0548647FE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0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F31315D-CEA8-65B3-E695-6359398EF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7" name="Imagen 6">
            <a:hlinkClick r:id="rId3"/>
            <a:extLst>
              <a:ext uri="{FF2B5EF4-FFF2-40B4-BE49-F238E27FC236}">
                <a16:creationId xmlns:a16="http://schemas.microsoft.com/office/drawing/2014/main" id="{31961550-13FC-FDE3-1C49-E54A1D7E3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1" y="2793534"/>
            <a:ext cx="2905387" cy="2718033"/>
          </a:xfrm>
          <a:prstGeom prst="rect">
            <a:avLst/>
          </a:prstGeom>
        </p:spPr>
      </p:pic>
      <p:pic>
        <p:nvPicPr>
          <p:cNvPr id="9" name="Imagen 8">
            <a:hlinkClick r:id="rId5"/>
            <a:extLst>
              <a:ext uri="{FF2B5EF4-FFF2-40B4-BE49-F238E27FC236}">
                <a16:creationId xmlns:a16="http://schemas.microsoft.com/office/drawing/2014/main" id="{4AE92666-ED7B-8A27-18D0-05554A85A4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44" y="2793534"/>
            <a:ext cx="2905387" cy="2736210"/>
          </a:xfrm>
          <a:prstGeom prst="rect">
            <a:avLst/>
          </a:prstGeom>
        </p:spPr>
      </p:pic>
      <p:pic>
        <p:nvPicPr>
          <p:cNvPr id="11" name="Imagen 10">
            <a:hlinkClick r:id="rId7"/>
            <a:extLst>
              <a:ext uri="{FF2B5EF4-FFF2-40B4-BE49-F238E27FC236}">
                <a16:creationId xmlns:a16="http://schemas.microsoft.com/office/drawing/2014/main" id="{FB33E065-A441-EE86-24DC-CAC40BE3BC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34" y="2793533"/>
            <a:ext cx="2810316" cy="272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3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C16650E-F4A3-4364-8711-56DB0FE47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4" name="TextBox 1031">
            <a:extLst>
              <a:ext uri="{FF2B5EF4-FFF2-40B4-BE49-F238E27FC236}">
                <a16:creationId xmlns:a16="http://schemas.microsoft.com/office/drawing/2014/main" id="{F4BB8194-2AB4-B5FD-A3EB-4D9122E3F5BB}"/>
              </a:ext>
            </a:extLst>
          </p:cNvPr>
          <p:cNvSpPr txBox="1"/>
          <p:nvPr/>
        </p:nvSpPr>
        <p:spPr>
          <a:xfrm rot="16200000">
            <a:off x="1451590" y="2970506"/>
            <a:ext cx="6075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2764"/>
            <a:r>
              <a:rPr lang="en-US" sz="6600" dirty="0">
                <a:solidFill>
                  <a:prstClr val="black"/>
                </a:solidFill>
                <a:ea typeface="MJAreYouSirius" panose="02000603000000000000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265607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FA23E6-20E6-E1F8-3B4A-FC69D0D0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4" name="TextBox 1031">
            <a:extLst>
              <a:ext uri="{FF2B5EF4-FFF2-40B4-BE49-F238E27FC236}">
                <a16:creationId xmlns:a16="http://schemas.microsoft.com/office/drawing/2014/main" id="{00D373FD-5E20-5526-AAA5-2CEC900D6054}"/>
              </a:ext>
            </a:extLst>
          </p:cNvPr>
          <p:cNvSpPr txBox="1"/>
          <p:nvPr/>
        </p:nvSpPr>
        <p:spPr>
          <a:xfrm rot="16200000">
            <a:off x="1451590" y="2970506"/>
            <a:ext cx="6075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2764"/>
            <a:r>
              <a:rPr lang="en-US" sz="6600" dirty="0">
                <a:solidFill>
                  <a:prstClr val="black"/>
                </a:solidFill>
                <a:ea typeface="MJAreYouSirius" panose="02000603000000000000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3589604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D65B27-FE97-EE93-AE26-AE8C37127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4" name="TextBox 1031">
            <a:extLst>
              <a:ext uri="{FF2B5EF4-FFF2-40B4-BE49-F238E27FC236}">
                <a16:creationId xmlns:a16="http://schemas.microsoft.com/office/drawing/2014/main" id="{C788EF26-B32C-74E1-D743-092F53B0F332}"/>
              </a:ext>
            </a:extLst>
          </p:cNvPr>
          <p:cNvSpPr txBox="1"/>
          <p:nvPr/>
        </p:nvSpPr>
        <p:spPr>
          <a:xfrm rot="16200000">
            <a:off x="1451590" y="2970506"/>
            <a:ext cx="6075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2764"/>
            <a:r>
              <a:rPr lang="en-US" sz="6600" dirty="0">
                <a:solidFill>
                  <a:prstClr val="black"/>
                </a:solidFill>
                <a:ea typeface="MJAreYouSirius" panose="02000603000000000000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158935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3E919D-EBAC-98F7-B167-DD0BA413A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4" name="TextBox 1031">
            <a:extLst>
              <a:ext uri="{FF2B5EF4-FFF2-40B4-BE49-F238E27FC236}">
                <a16:creationId xmlns:a16="http://schemas.microsoft.com/office/drawing/2014/main" id="{493E45DB-E3D5-93C5-6F49-A45FC01BAE25}"/>
              </a:ext>
            </a:extLst>
          </p:cNvPr>
          <p:cNvSpPr txBox="1"/>
          <p:nvPr/>
        </p:nvSpPr>
        <p:spPr>
          <a:xfrm rot="16200000">
            <a:off x="1451590" y="2970506"/>
            <a:ext cx="6075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2764"/>
            <a:r>
              <a:rPr lang="en-US" sz="6600" dirty="0">
                <a:solidFill>
                  <a:prstClr val="black"/>
                </a:solidFill>
                <a:ea typeface="MJAreYouSirius" panose="02000603000000000000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1805087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A8D9E2-6A9B-C30E-4CC0-80D20F1FC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sp>
        <p:nvSpPr>
          <p:cNvPr id="4" name="TextBox 1031">
            <a:extLst>
              <a:ext uri="{FF2B5EF4-FFF2-40B4-BE49-F238E27FC236}">
                <a16:creationId xmlns:a16="http://schemas.microsoft.com/office/drawing/2014/main" id="{935DC566-AA45-5AC5-5E14-9E5FC9684E29}"/>
              </a:ext>
            </a:extLst>
          </p:cNvPr>
          <p:cNvSpPr txBox="1"/>
          <p:nvPr/>
        </p:nvSpPr>
        <p:spPr>
          <a:xfrm rot="16200000">
            <a:off x="1451590" y="2970506"/>
            <a:ext cx="6075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92764"/>
            <a:r>
              <a:rPr lang="en-US" sz="6600" dirty="0">
                <a:solidFill>
                  <a:prstClr val="black"/>
                </a:solidFill>
                <a:ea typeface="MJAreYouSirius" panose="02000603000000000000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414570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D5E6903-967C-7CC8-A3E9-62CCA5A1A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pic>
        <p:nvPicPr>
          <p:cNvPr id="5" name="Imagen 4">
            <a:hlinkClick r:id="rId3"/>
            <a:extLst>
              <a:ext uri="{FF2B5EF4-FFF2-40B4-BE49-F238E27FC236}">
                <a16:creationId xmlns:a16="http://schemas.microsoft.com/office/drawing/2014/main" id="{53C68BAB-A745-6333-9F07-DBF061CBC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33" y="2651664"/>
            <a:ext cx="3336022" cy="333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901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132</TotalTime>
  <Words>15</Words>
  <Application>Microsoft Office PowerPoint</Application>
  <PresentationFormat>A4 (210 x 297 mm)</PresentationFormat>
  <Paragraphs>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Ferrino</dc:creator>
  <cp:lastModifiedBy>Rodrigo Ferrino</cp:lastModifiedBy>
  <cp:revision>9</cp:revision>
  <dcterms:created xsi:type="dcterms:W3CDTF">2023-01-21T20:27:11Z</dcterms:created>
  <dcterms:modified xsi:type="dcterms:W3CDTF">2023-02-01T20:25:40Z</dcterms:modified>
</cp:coreProperties>
</file>